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62" r:id="rId77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77" Type="http://schemas.openxmlformats.org/officeDocument/2006/relationships/slide" Target="slides/slide7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8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9" name="Google Shape;360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0" name="Google Shape;3610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11" name="Google Shape;3611;p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2" name="Shape 3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3" name="Google Shape;3613;p563"/>
          <p:cNvSpPr txBox="1"/>
          <p:nvPr>
            <p:ph idx="1" type="body"/>
          </p:nvPr>
        </p:nvSpPr>
        <p:spPr>
          <a:xfrm>
            <a:off x="457200" y="286170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rmAutofit fontScale="40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i="0" lang="zh-CN" sz="3200" u="none">
                <a:latin typeface="Comic Sans MS"/>
                <a:ea typeface="Comic Sans MS"/>
                <a:cs typeface="Comic Sans MS"/>
                <a:sym typeface="Comic Sans MS"/>
              </a:rPr>
              <a:t>What do we do?</a:t>
            </a:r>
            <a:endParaRPr/>
          </a:p>
        </p:txBody>
      </p:sp>
      <p:sp>
        <p:nvSpPr>
          <p:cNvPr id="3614" name="Google Shape;3614;p563"/>
          <p:cNvSpPr txBox="1"/>
          <p:nvPr>
            <p:ph idx="2" type="body"/>
          </p:nvPr>
        </p:nvSpPr>
        <p:spPr>
          <a:xfrm>
            <a:off x="660539" y="1237169"/>
            <a:ext cx="3752700" cy="9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CN" sz="24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Employees on the 5</a:t>
            </a:r>
            <a:r>
              <a:rPr baseline="30000" lang="zh-CN" sz="24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</a:t>
            </a:r>
            <a:r>
              <a:rPr lang="zh-CN" sz="24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floor report blown out windows and debris.</a:t>
            </a:r>
            <a:endParaRPr sz="12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15" name="Google Shape;3615;p563"/>
          <p:cNvSpPr txBox="1"/>
          <p:nvPr>
            <p:ph idx="3" type="body"/>
          </p:nvPr>
        </p:nvSpPr>
        <p:spPr>
          <a:xfrm>
            <a:off x="457200" y="715564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zh-CN">
                <a:latin typeface="Gill Sans"/>
                <a:ea typeface="Gill Sans"/>
                <a:cs typeface="Gill Sans"/>
                <a:sym typeface="Gill Sans"/>
              </a:rPr>
              <a:t>Tuesday Morning, 9:50 AM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16" name="Google Shape;3616;p563"/>
          <p:cNvSpPr txBox="1"/>
          <p:nvPr/>
        </p:nvSpPr>
        <p:spPr>
          <a:xfrm>
            <a:off x="4739897" y="1237169"/>
            <a:ext cx="3946800" cy="9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25000"/>
              <a:buFont typeface="Noto Sans Symbols"/>
              <a:buNone/>
            </a:pPr>
            <a:r>
              <a:rPr b="0" i="0" lang="zh-CN" sz="24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Employees on the 7</a:t>
            </a:r>
            <a:r>
              <a:rPr b="0" baseline="30000" i="0" lang="zh-CN" sz="24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</a:t>
            </a:r>
            <a:r>
              <a:rPr b="0" i="0" lang="zh-CN" sz="24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floor don’t report any physical impact.</a:t>
            </a:r>
            <a:endParaRPr b="0" i="0" sz="1200" u="none" cap="none" strike="noStrike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17" name="Google Shape;3617;p563"/>
          <p:cNvSpPr/>
          <p:nvPr/>
        </p:nvSpPr>
        <p:spPr>
          <a:xfrm>
            <a:off x="1351694" y="2571750"/>
            <a:ext cx="64407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CN" sz="24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What are management’s directions to employees?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Char char="▪"/>
            </a:pPr>
            <a:r>
              <a:rPr b="0" i="0" lang="zh-CN" sz="24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Shelter in place or evacuate?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CN" sz="24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What about clients that are in the office for a morning meeting?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18" name="Google Shape;3618;p563"/>
          <p:cNvCxnSpPr/>
          <p:nvPr/>
        </p:nvCxnSpPr>
        <p:spPr>
          <a:xfrm>
            <a:off x="4413247" y="1270506"/>
            <a:ext cx="0" cy="94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